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3"/>
    <p:sldId id="16140622" r:id="rId4"/>
    <p:sldId id="262" r:id="rId5"/>
    <p:sldId id="265" r:id="rId6"/>
    <p:sldId id="266" r:id="rId7"/>
    <p:sldId id="267" r:id="rId8"/>
    <p:sldId id="16140624" r:id="rId9"/>
    <p:sldId id="16140625" r:id="rId10"/>
    <p:sldId id="16140626" r:id="rId11"/>
    <p:sldId id="16140627" r:id="rId12"/>
    <p:sldId id="16140628" r:id="rId13"/>
    <p:sldId id="268" r:id="rId14"/>
    <p:sldId id="16140623" r:id="rId15"/>
    <p:sldId id="269" r:id="rId16"/>
    <p:sldId id="25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A97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1" autoAdjust="0"/>
    <p:restoredTop sz="94660"/>
  </p:normalViewPr>
  <p:slideViewPr>
    <p:cSldViewPr snapToGrid="0" showGuides="1">
      <p:cViewPr varScale="1">
        <p:scale>
          <a:sx n="90" d="100"/>
          <a:sy n="90" d="100"/>
        </p:scale>
        <p:origin x="394" y="67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customXml" Target="../customXml/item3.xml"/><Relationship Id="rId23" Type="http://schemas.openxmlformats.org/officeDocument/2006/relationships/customXml" Target="../customXml/item2.xml"/><Relationship Id="rId22" Type="http://schemas.openxmlformats.org/officeDocument/2006/relationships/customXml" Target="../customXml/item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6A78-79A6-408F-8148-4F87BB81602D}" type="datetimeFigureOut">
              <a:rPr lang="en-IN" smtClean="0"/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54F1-4415-47BF-9E91-C5D4B9A33350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302026"/>
            <a:ext cx="11029615" cy="4673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928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1391479"/>
            <a:ext cx="5194767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1391479"/>
            <a:ext cx="5194769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9224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5571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1415198"/>
            <a:ext cx="11029616" cy="45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Logo&#10;&#10;Description automatically generated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485003" y="6437910"/>
            <a:ext cx="1125805" cy="36512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70" indent="-30607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2992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99795" indent="-269875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60" indent="-234315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105" indent="-234315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9992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27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49999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79971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9108" y="1821635"/>
            <a:ext cx="9144000" cy="977778"/>
          </a:xfrm>
        </p:spPr>
        <p:txBody>
          <a:bodyPr/>
          <a:lstStyle/>
          <a:p>
            <a:pPr algn="ctr"/>
            <a:r>
              <a:rPr lang="en-US" altLang="en-US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Travel Explorer</a:t>
            </a:r>
            <a:endParaRPr lang="en-US" altLang="en-US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17529" y="4586365"/>
            <a:ext cx="7980183" cy="7067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By:</a:t>
            </a:r>
            <a:endParaRPr lang="en-US" sz="2000" b="1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cs typeface="Arial" panose="020B0604020202020204"/>
              </a:rPr>
              <a:t>1. Himaja Sadhu-KLH University-CSE</a:t>
            </a:r>
            <a:endParaRPr lang="en-US" sz="2000" b="1">
              <a:solidFill>
                <a:schemeClr val="accent1">
                  <a:lumMod val="75000"/>
                </a:schemeClr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75385" y="1301750"/>
            <a:ext cx="9839960" cy="4673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Github Link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025" y="1597025"/>
            <a:ext cx="11029315" cy="1047115"/>
          </a:xfrm>
        </p:spPr>
        <p:txBody>
          <a:bodyPr/>
          <a:p>
            <a:r>
              <a:rPr lang="en-US" altLang="en-US" sz="2400"/>
              <a:t>https://github.com/himaja-56/Travel_Explorer.git</a:t>
            </a:r>
            <a:endParaRPr lang="en-US" altLang="en-US" sz="2400"/>
          </a:p>
          <a:p>
            <a:endParaRPr lang="en-US" altLang="en-US"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 panose="020B0604020202020204"/>
                <a:ea typeface="+mj-lt"/>
                <a:cs typeface="Arial" panose="020B0604020202020204"/>
              </a:rPr>
              <a:t>Conclusion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581025" y="2485390"/>
            <a:ext cx="11029950" cy="2306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Successfully developed a unified, single-page application that streamlines the trip-planning process, reducing the need for users to visit multiple websites.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Demonstrated the effective integration of three distinct third-party APIs (for data, images, and AI) to build a cohesive and feature-rich tool.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Successfully leveraged a modern Large Language Model (LLM) via the Gemini API to provide significant user value through personalized, dynamic content generation.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/>
          <p:nvPr/>
        </p:nvSpPr>
        <p:spPr>
          <a:xfrm>
            <a:off x="535670" y="844659"/>
            <a:ext cx="11029616" cy="530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dirty="0">
                <a:solidFill>
                  <a:schemeClr val="accent1"/>
                </a:solidFill>
                <a:latin typeface="Arial" panose="020B0604020202020204"/>
                <a:cs typeface="Arial" panose="020B0604020202020204"/>
              </a:rPr>
              <a:t>Future scope</a:t>
            </a:r>
            <a:endParaRPr lang="en-US" sz="4400" b="1" dirty="0">
              <a:solidFill>
                <a:schemeClr val="accent1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" name="Content Placeholder 1"/>
          <p:cNvSpPr>
            <a:spLocks noGrp="1" noChangeArrowheads="1"/>
          </p:cNvSpPr>
          <p:nvPr>
            <p:ph idx="1"/>
          </p:nvPr>
        </p:nvSpPr>
        <p:spPr bwMode="auto">
          <a:xfrm>
            <a:off x="581025" y="2069783"/>
            <a:ext cx="10810875" cy="3138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Accounts &amp; Saved Trips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Implement a backend (e.g., using Firebase) to allow users to create accounts and save their generated itineraries.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Booking Integration: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Connect with flight and hotel booking APIs to allow users to take the next step in their planning process directly from the app.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Interactive Map View: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 a library like Leaflet.js or the Google Maps API to plot the generated itinerary locations on an interactive map.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Expanded Data Sources: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Integrate additional APIs for finding local restaurants, events, or real-time currency exchange rates.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 panose="020B0604020202020204"/>
                <a:ea typeface="+mj-lt"/>
                <a:cs typeface="Arial" panose="020B0604020202020204"/>
              </a:rPr>
              <a:t>References</a:t>
            </a:r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05435" indent="-305435"/>
            <a:r>
              <a:rPr lang="en-US" altLang="en-US" sz="2400" dirty="0"/>
              <a:t>OpenWeatherMap API Documentation: https://openweathermap.org/api</a:t>
            </a:r>
            <a:endParaRPr lang="en-US" altLang="en-US" sz="2400" dirty="0"/>
          </a:p>
          <a:p>
            <a:pPr marL="305435" indent="-305435"/>
            <a:endParaRPr lang="en-US" altLang="en-US" sz="2400" dirty="0"/>
          </a:p>
          <a:p>
            <a:pPr marL="305435" indent="-305435"/>
            <a:r>
              <a:rPr lang="en-US" altLang="en-US" sz="2400" dirty="0"/>
              <a:t>Unsplash API Documentation: https://unsplash.com/developers</a:t>
            </a:r>
            <a:endParaRPr lang="en-US" altLang="en-US" sz="2400" dirty="0"/>
          </a:p>
          <a:p>
            <a:pPr marL="305435" indent="-305435"/>
            <a:endParaRPr lang="en-US" altLang="en-US" sz="2400" dirty="0"/>
          </a:p>
          <a:p>
            <a:pPr marL="305435" indent="-305435"/>
            <a:r>
              <a:rPr lang="en-US" altLang="en-US" sz="2400" dirty="0"/>
              <a:t>Google AI for Developers (Gemini API): https://ai.google.dev/</a:t>
            </a:r>
            <a:endParaRPr lang="en-US" altLang="en-US" sz="2400" dirty="0"/>
          </a:p>
          <a:p>
            <a:pPr marL="305435" indent="-305435"/>
            <a:endParaRPr lang="en-US" altLang="en-US" sz="2400" dirty="0"/>
          </a:p>
          <a:p>
            <a:pPr marL="305435" indent="-305435"/>
            <a:r>
              <a:rPr lang="en-US" altLang="en-US" sz="2400" dirty="0"/>
              <a:t>Tailwind CSS Documentation: https://tailwindcss.com/docs</a:t>
            </a:r>
            <a:endParaRPr lang="en-US" altLang="en-US"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63041" y="2766218"/>
            <a:ext cx="9298744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en-US" b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573" y="558468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en-US" b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8938"/>
            <a:ext cx="11019020" cy="52390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Arial" panose="020B0604020202020204"/>
                <a:ea typeface="+mn-lt"/>
                <a:cs typeface="Arial" panose="020B0604020202020204"/>
              </a:rPr>
              <a:t>  </a:t>
            </a:r>
            <a:endParaRPr lang="en-US" dirty="0">
              <a:latin typeface="Arial" panose="020B0604020202020204"/>
              <a:cs typeface="Arial" panose="020B0604020202020204"/>
            </a:endParaRPr>
          </a:p>
          <a:p>
            <a:pPr marL="305435" indent="-305435"/>
            <a:r>
              <a:rPr lang="en-US" sz="2000" b="1" dirty="0">
                <a:latin typeface="Arial" panose="020B0604020202020204"/>
                <a:ea typeface="+mn-lt"/>
                <a:cs typeface="Arial" panose="020B0604020202020204"/>
              </a:rPr>
              <a:t>Problem Statement </a:t>
            </a:r>
            <a:endParaRPr lang="en-US" dirty="0">
              <a:latin typeface="Arial" panose="020B0604020202020204"/>
              <a:cs typeface="Arial" panose="020B0604020202020204"/>
            </a:endParaRPr>
          </a:p>
          <a:p>
            <a:pPr marL="305435" indent="-305435"/>
            <a:r>
              <a:rPr lang="en-US" sz="2000" b="1" dirty="0">
                <a:latin typeface="Arial" panose="020B0604020202020204"/>
                <a:ea typeface="+mn-lt"/>
                <a:cs typeface="Calibri" panose="020F0502020204030204"/>
              </a:rPr>
              <a:t>System </a:t>
            </a:r>
            <a:r>
              <a:rPr lang="en-US" sz="2000" b="1" dirty="0">
                <a:latin typeface="Arial" panose="020B0604020202020204"/>
                <a:ea typeface="+mn-lt"/>
                <a:cs typeface="+mn-lt"/>
              </a:rPr>
              <a:t>Development Approach </a:t>
            </a:r>
            <a:r>
              <a:rPr lang="en-US" sz="2000" dirty="0">
                <a:latin typeface="Arial" panose="020B0604020202020204"/>
                <a:ea typeface="+mn-lt"/>
                <a:cs typeface="+mn-lt"/>
              </a:rPr>
              <a:t> </a:t>
            </a:r>
            <a:endParaRPr lang="en-US" dirty="0">
              <a:latin typeface="Arial" panose="020B0604020202020204"/>
              <a:ea typeface="+mn-lt"/>
              <a:cs typeface="+mn-lt"/>
            </a:endParaRPr>
          </a:p>
          <a:p>
            <a:pPr marL="305435" indent="-305435"/>
            <a:r>
              <a:rPr lang="en-US" sz="2000" b="1" dirty="0">
                <a:latin typeface="Arial" panose="020B0604020202020204"/>
                <a:ea typeface="+mn-lt"/>
                <a:cs typeface="+mn-lt"/>
              </a:rPr>
              <a:t>Algorithm &amp; Deployment </a:t>
            </a:r>
            <a:endParaRPr lang="en-US" dirty="0">
              <a:latin typeface="Arial" panose="020B0604020202020204"/>
              <a:cs typeface="Calibri" panose="020F0502020204030204"/>
            </a:endParaRPr>
          </a:p>
          <a:p>
            <a:pPr marL="305435" indent="-305435"/>
            <a:r>
              <a:rPr lang="en-US" sz="2000" b="1" dirty="0">
                <a:latin typeface="Arial" panose="020B0604020202020204"/>
                <a:ea typeface="+mn-lt"/>
                <a:cs typeface="Arial" panose="020B0604020202020204"/>
              </a:rPr>
              <a:t>Result</a:t>
            </a:r>
            <a:endParaRPr lang="en-US" sz="2000" b="1" dirty="0">
              <a:latin typeface="Arial" panose="020B0604020202020204"/>
              <a:ea typeface="+mn-lt"/>
              <a:cs typeface="Arial" panose="020B0604020202020204"/>
            </a:endParaRPr>
          </a:p>
          <a:p>
            <a:pPr marL="305435" indent="-305435"/>
            <a:r>
              <a:rPr lang="en-US" sz="2000" b="1" dirty="0">
                <a:latin typeface="Arial" panose="020B0604020202020204"/>
                <a:ea typeface="+mn-lt"/>
                <a:cs typeface="Arial" panose="020B0604020202020204"/>
              </a:rPr>
              <a:t>Conclusion</a:t>
            </a:r>
            <a:endParaRPr lang="en-US" dirty="0">
              <a:latin typeface="Arial" panose="020B0604020202020204"/>
              <a:cs typeface="Arial" panose="020B0604020202020204"/>
            </a:endParaRPr>
          </a:p>
          <a:p>
            <a:pPr marL="305435" indent="-305435"/>
            <a:r>
              <a:rPr lang="en-US" sz="2000" b="1" dirty="0">
                <a:latin typeface="Arial" panose="020B0604020202020204"/>
                <a:ea typeface="+mn-lt"/>
                <a:cs typeface="Arial" panose="020B0604020202020204"/>
              </a:rPr>
              <a:t>Future Scope(Optional)</a:t>
            </a:r>
            <a:endParaRPr lang="en-US" sz="2000" b="1" dirty="0">
              <a:latin typeface="Arial" panose="020B0604020202020204"/>
              <a:ea typeface="+mn-lt"/>
              <a:cs typeface="Arial" panose="020B0604020202020204"/>
            </a:endParaRPr>
          </a:p>
          <a:p>
            <a:pPr marL="305435" indent="-305435"/>
            <a:r>
              <a:rPr lang="en-US" sz="2000" b="1" dirty="0">
                <a:latin typeface="Arial" panose="020B0604020202020204"/>
                <a:ea typeface="+mn-lt"/>
                <a:cs typeface="Arial" panose="020B0604020202020204"/>
              </a:rPr>
              <a:t>References</a:t>
            </a:r>
            <a:endParaRPr lang="en-US" dirty="0">
              <a:latin typeface="Arial" panose="020B0604020202020204"/>
              <a:cs typeface="Arial" panose="020B0604020202020204"/>
            </a:endParaRPr>
          </a:p>
          <a:p>
            <a:pPr marL="305435" indent="-305435"/>
            <a:endParaRPr lang="en-US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US" sz="4400"/>
          </a:p>
        </p:txBody>
      </p:sp>
      <p:sp>
        <p:nvSpPr>
          <p:cNvPr id="6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581025" y="2485390"/>
            <a:ext cx="11365230" cy="2306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Small businesses lack an easy-to-use onPlanning a trip requires visiting multiple websites for essential information like photos, weather, and activity suggestions.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process is often time-consuming and fragmented, leading to a disjointed user experience.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There is a need for a single, consolidated platform that simplifies the travel research process by integrating key data and providing intelligent, personalized recommendations.line platform to display their products.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1192" y="662572"/>
            <a:ext cx="11029616" cy="530296"/>
          </a:xfrm>
        </p:spPr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 panose="020B0604020202020204"/>
                <a:ea typeface="+mj-lt"/>
                <a:cs typeface="Arial" panose="020B0604020202020204"/>
              </a:rPr>
              <a:t>System  Approach</a:t>
            </a:r>
            <a:endParaRPr lang="en-US" sz="4400">
              <a:solidFill>
                <a:schemeClr val="accent1"/>
              </a:solidFill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3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581025" y="1193165"/>
            <a:ext cx="10663555" cy="5692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Frontend Technologies: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HTML5: For the core structure of the web application.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Tailwind CSS: For creating a modern, utility-first, and fully responsive design.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JavaScript : For DOM manipulation, handling API calls (async/await), and creating a dynamic user experience.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External APIs: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OpenWeatherMap API: To fetch and display real-time weather data for any destination.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Unsplash API: To source and display a gallery of high-quality, professional photos.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Google Gemini API: To power an AI-driven feature that generates custom, day-by-day travel itineraries based on user preferences.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Design Approach: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Clean, minimalist, and intuitive user interface with a focus on usability.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Single-Page Application (SPA) experience where content updates dynamically without page reloads.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 panose="020B0604020202020204"/>
                <a:ea typeface="+mj-lt"/>
                <a:cs typeface="Arial" panose="020B0604020202020204"/>
              </a:rPr>
              <a:t>Algorithm &amp; Deployment</a:t>
            </a:r>
            <a:endParaRPr lang="en-US"/>
          </a:p>
        </p:txBody>
      </p:sp>
      <p:sp>
        <p:nvSpPr>
          <p:cNvPr id="3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581025" y="1376998"/>
            <a:ext cx="11165840" cy="4523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Input: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application captures the user's desired travel destination from a search bar.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Concurrent API Calls: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Upon form submission, asynchronous fetch requests are made simultaneously to the OpenWeatherMap and Unsplash APIs.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Dynamic UI Update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The fetched weather data and image gallery are rendered dynamically on the page, replacing the initial welcome message.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 Itinerary Generation: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user can optionally input the number of trip days and their interests (e.g., Food, History). This triggers a new API call to the Google Gemini API.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 Response Handling: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AI-generated itinerary is returned as formatted HTML and displayed in a user-friendly accordion view.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Deployment: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project is deployed as a static website using a free hosting service like GitHub Pages or Netlify for easy access and sharing.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 panose="020B0604020202020204"/>
                <a:ea typeface="+mj-lt"/>
                <a:cs typeface="Arial" panose="020B0604020202020204"/>
              </a:rPr>
              <a:t>Result</a:t>
            </a:r>
            <a:endParaRPr 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35405" y="1301750"/>
            <a:ext cx="9520555" cy="4673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65250" y="1301750"/>
            <a:ext cx="9460230" cy="4673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37615" y="1301750"/>
            <a:ext cx="9716135" cy="4673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73480" y="1301750"/>
            <a:ext cx="9844405" cy="4673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7" ma:contentTypeDescription="Create a new document." ma:contentTypeScope="" ma:versionID="55a158675e089c6a85ab0f83b89e1a15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b35f082308864fa161c4a0a9eca35eff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162bd5b-4ed9-4da3-b376-05204580ba3f" xsi:nil="true"/>
    <_activity xmlns="9162bd5b-4ed9-4da3-b376-05204580ba3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E816721-11E4-4989-8472-AB5A7EC20404}">
  <ds:schemaRefs/>
</ds:datastoreItem>
</file>

<file path=customXml/itemProps2.xml><?xml version="1.0" encoding="utf-8"?>
<ds:datastoreItem xmlns:ds="http://schemas.openxmlformats.org/officeDocument/2006/customXml" ds:itemID="{8D289AE2-D2AE-49D1-AFAC-3A79F6794255}">
  <ds:schemaRefs/>
</ds:datastoreItem>
</file>

<file path=customXml/itemProps3.xml><?xml version="1.0" encoding="utf-8"?>
<ds:datastoreItem xmlns:ds="http://schemas.openxmlformats.org/officeDocument/2006/customXml" ds:itemID="{927BD4C1-B6B1-4715-ABF9-E660A51A4EA0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0</TotalTime>
  <Words>3650</Words>
  <Application>WPS Presentation</Application>
  <PresentationFormat>Widescreen</PresentationFormat>
  <Paragraphs>103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8" baseType="lpstr">
      <vt:lpstr>Arial</vt:lpstr>
      <vt:lpstr>SimSun</vt:lpstr>
      <vt:lpstr>Wingdings</vt:lpstr>
      <vt:lpstr>Wingdings 2</vt:lpstr>
      <vt:lpstr>Arial</vt:lpstr>
      <vt:lpstr>Calibri</vt:lpstr>
      <vt:lpstr>Calibri Light</vt:lpstr>
      <vt:lpstr>Times New Roman</vt:lpstr>
      <vt:lpstr>Microsoft YaHei</vt:lpstr>
      <vt:lpstr>Arial Unicode MS</vt:lpstr>
      <vt:lpstr>Franklin Gothic Demi</vt:lpstr>
      <vt:lpstr>Franklin Gothic Book</vt:lpstr>
      <vt:lpstr>DividendVTI</vt:lpstr>
      <vt:lpstr>Travel Explorer</vt:lpstr>
      <vt:lpstr>OUTLINE</vt:lpstr>
      <vt:lpstr>Problem Statement</vt:lpstr>
      <vt:lpstr>System  Approach</vt:lpstr>
      <vt:lpstr>Algorithm &amp; Deployment</vt:lpstr>
      <vt:lpstr>Result</vt:lpstr>
      <vt:lpstr>PowerPoint 演示文稿</vt:lpstr>
      <vt:lpstr>PowerPoint 演示文稿</vt:lpstr>
      <vt:lpstr>PowerPoint 演示文稿</vt:lpstr>
      <vt:lpstr>PowerPoint 演示文稿</vt:lpstr>
      <vt:lpstr>Github Link</vt:lpstr>
      <vt:lpstr>Conclusion</vt:lpstr>
      <vt:lpstr>PowerPoint 演示文稿</vt:lpstr>
      <vt:lpstr>References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creator>Vaibhav Ostwal</dc:creator>
  <cp:lastModifiedBy>google1597239994</cp:lastModifiedBy>
  <cp:revision>48</cp:revision>
  <dcterms:created xsi:type="dcterms:W3CDTF">2021-05-26T16:50:00Z</dcterms:created>
  <dcterms:modified xsi:type="dcterms:W3CDTF">2025-09-21T12:55:29Z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  <property fmtid="{D5CDD505-2E9C-101B-9397-08002B2CF9AE}" pid="3" name="ICV">
    <vt:lpwstr>645882EC8FAE49AA8D36EB175EA9C701_12</vt:lpwstr>
  </property>
  <property fmtid="{D5CDD505-2E9C-101B-9397-08002B2CF9AE}" pid="4" name="KSOProductBuildVer">
    <vt:lpwstr>1033-12.2.0.22549</vt:lpwstr>
  </property>
</Properties>
</file>